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8C251-A580-46CD-B501-FB78BD33E44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DAAE-67B7-4A1A-85AC-A4601976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638799"/>
          </a:xfrm>
          <a:ln w="76200"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Yellow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97000"/>
            <a:ext cx="7696200" cy="5003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295400" y="1066800"/>
            <a:ext cx="6781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السلام عليكم و رحمة الله</a:t>
            </a:r>
          </a:p>
          <a:p>
            <a:pPr algn="ctr"/>
            <a:r>
              <a:rPr lang="ar-SA" sz="2800" dirty="0" smtClean="0"/>
              <a:t>اهلا و سهلا مرحبا مرحبا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ar-SA" dirty="0" smtClean="0"/>
              <a:t>العمل منفريدا</a:t>
            </a:r>
            <a:endParaRPr lang="en-US" dirty="0"/>
          </a:p>
        </p:txBody>
      </p:sp>
      <p:pic>
        <p:nvPicPr>
          <p:cNvPr id="5" name="Content Placeholder 4" descr="Picture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8259" y="1600200"/>
            <a:ext cx="3836482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r"/>
            <a:r>
              <a:rPr lang="ar-SA" dirty="0" smtClean="0"/>
              <a:t>1- ماسمك و اين تدرس؟</a:t>
            </a:r>
          </a:p>
          <a:p>
            <a:pPr algn="r"/>
            <a:r>
              <a:rPr lang="ar-SA" dirty="0" smtClean="0"/>
              <a:t>2- ما هذه الكتاب الذي تدرس؟</a:t>
            </a:r>
          </a:p>
          <a:p>
            <a:pPr algn="r"/>
            <a:r>
              <a:rPr lang="ar-SA" dirty="0" smtClean="0"/>
              <a:t>3- كم هو مانع الارث؟</a:t>
            </a:r>
          </a:p>
          <a:p>
            <a:pPr algn="r"/>
            <a:r>
              <a:rPr lang="ar-SA" dirty="0" smtClean="0"/>
              <a:t>4- كم هي اصحاب السهام؟</a:t>
            </a:r>
          </a:p>
          <a:p>
            <a:pPr algn="r"/>
            <a:r>
              <a:rPr lang="ar-SA" dirty="0" smtClean="0"/>
              <a:t>5- كم مسافة من المدرسة الي بيتك؟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ar-SA" dirty="0" smtClean="0"/>
              <a:t>العمل اجتماعا</a:t>
            </a:r>
            <a:endParaRPr lang="en-US" dirty="0"/>
          </a:p>
        </p:txBody>
      </p:sp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2209800" cy="3352800"/>
          </a:xfrm>
        </p:spPr>
      </p:pic>
      <p:sp>
        <p:nvSpPr>
          <p:cNvPr id="5" name="Rounded Rectangle 4"/>
          <p:cNvSpPr/>
          <p:nvPr/>
        </p:nvSpPr>
        <p:spPr>
          <a:xfrm>
            <a:off x="2286000" y="1600200"/>
            <a:ext cx="6629400" cy="5029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1- ما هو علم الفرائض و اهميتها؟</a:t>
            </a:r>
          </a:p>
          <a:p>
            <a:pPr algn="ctr"/>
            <a:r>
              <a:rPr lang="ar-SA" sz="4000" dirty="0" smtClean="0"/>
              <a:t>2- ما معني مانع؟و كم هي ؟فصل-</a:t>
            </a:r>
            <a:endParaRPr lang="en-US" sz="4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04800" y="0"/>
            <a:ext cx="8534400" cy="651967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نتيجة الدرس </a:t>
            </a:r>
          </a:p>
          <a:p>
            <a:pPr algn="ctr"/>
            <a:r>
              <a:rPr lang="ar-SA" sz="4800" dirty="0" smtClean="0"/>
              <a:t>1- يعرف الطلاب عن الفرائض و قسمتها و استحققها-</a:t>
            </a:r>
          </a:p>
          <a:p>
            <a:pPr algn="ctr"/>
            <a:r>
              <a:rPr lang="ar-SA" sz="4800" dirty="0" smtClean="0"/>
              <a:t>2- يعرف الطلاب عن معرفة العلم-</a:t>
            </a:r>
            <a:endParaRPr lang="en-US" sz="48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ar-SA" dirty="0" smtClean="0"/>
              <a:t>مع السلامة الي اللقاء</a:t>
            </a:r>
            <a:endParaRPr lang="en-US" dirty="0"/>
          </a:p>
        </p:txBody>
      </p:sp>
      <p:pic>
        <p:nvPicPr>
          <p:cNvPr id="5" name="Content Placeholder 4" descr="Picture5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447800"/>
            <a:ext cx="4191000" cy="4648200"/>
          </a:xfrm>
        </p:spPr>
      </p:pic>
      <p:pic>
        <p:nvPicPr>
          <p:cNvPr id="6" name="Content Placeholder 5" descr="Picture4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1" y="1447800"/>
            <a:ext cx="4038600" cy="4648200"/>
          </a:xfrm>
          <a:solidFill>
            <a:schemeClr val="accent1"/>
          </a:solidFill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ar-SA" dirty="0" smtClean="0"/>
              <a:t>التعريف المعلم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0000"/>
            </a:solidFill>
            <a:prstDash val="lgDash"/>
          </a:ln>
        </p:spPr>
        <p:txBody>
          <a:bodyPr/>
          <a:lstStyle/>
          <a:p>
            <a:pPr algn="r">
              <a:buNone/>
            </a:pPr>
            <a:r>
              <a:rPr lang="ar-SA" dirty="0" smtClean="0"/>
              <a:t>محمد نظرالاسلام بن عبد الحنان</a:t>
            </a:r>
          </a:p>
          <a:p>
            <a:pPr algn="r">
              <a:buNone/>
            </a:pPr>
            <a:r>
              <a:rPr lang="ar-SA" dirty="0" smtClean="0"/>
              <a:t>المحاضر العربي</a:t>
            </a:r>
          </a:p>
          <a:p>
            <a:pPr algn="r">
              <a:buNone/>
            </a:pPr>
            <a:r>
              <a:rPr lang="ar-SA" dirty="0" smtClean="0"/>
              <a:t>جبىء صوفية فاضل مدرسة</a:t>
            </a:r>
          </a:p>
          <a:p>
            <a:pPr algn="r">
              <a:buNone/>
            </a:pPr>
            <a:r>
              <a:rPr lang="ar-SA" dirty="0" smtClean="0"/>
              <a:t>سفاهر, نؤغا</a:t>
            </a:r>
          </a:p>
          <a:p>
            <a:pPr algn="r">
              <a:buNone/>
            </a:pPr>
            <a:r>
              <a:rPr lang="ar-SA" dirty="0" smtClean="0"/>
              <a:t>الجوال:01717623711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E-mail No:mukremamukul.1985@gmail.com</a:t>
            </a:r>
            <a:endParaRPr lang="ar-SA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685800" y="381000"/>
            <a:ext cx="7924800" cy="6096000"/>
          </a:xfrm>
          <a:prstGeom prst="plaqu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التعريف الدرس و درس اليوم</a:t>
            </a:r>
          </a:p>
          <a:p>
            <a:pPr algn="ctr"/>
            <a:r>
              <a:rPr lang="ar-SA" sz="4800" dirty="0" smtClean="0"/>
              <a:t>الصف العالم القسم الاول</a:t>
            </a:r>
          </a:p>
          <a:p>
            <a:pPr algn="ctr"/>
            <a:r>
              <a:rPr lang="ar-SA" sz="4800" dirty="0" smtClean="0"/>
              <a:t>الابحاث عن سراجي</a:t>
            </a:r>
            <a:endParaRPr lang="en-US" sz="4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الحمد لله رب العالمين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r"/>
            <a:r>
              <a:rPr lang="ar-SA" sz="6600" dirty="0" smtClean="0"/>
              <a:t>قال رسول الله صلي الله عليه و سلم, تعلموا الفرائض و علموها الناس فانها نصف العلم-</a:t>
            </a:r>
            <a:endParaRPr lang="en-US" sz="66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ar-SA" sz="6600" dirty="0" smtClean="0"/>
              <a:t>ثمرة التعليم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r"/>
            <a:r>
              <a:rPr lang="ar-SA" sz="4000" dirty="0" smtClean="0"/>
              <a:t>    </a:t>
            </a:r>
            <a:r>
              <a:rPr lang="ar-SA" sz="4800" dirty="0" smtClean="0"/>
              <a:t>يعرف التلاميذ المانع من الارث-</a:t>
            </a:r>
            <a:r>
              <a:rPr lang="ar-SA" sz="3600" dirty="0" smtClean="0"/>
              <a:t> </a:t>
            </a:r>
            <a:endParaRPr lang="ar-SA" dirty="0" smtClean="0"/>
          </a:p>
          <a:p>
            <a:pPr algn="r"/>
            <a:r>
              <a:rPr lang="ar-SA" dirty="0" smtClean="0"/>
              <a:t>     </a:t>
            </a:r>
            <a:r>
              <a:rPr lang="ar-SA" sz="4800" dirty="0" smtClean="0"/>
              <a:t>يعرف التلاميذ الفروض المقدرة في كتاب الله تعالي-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dirty="0" smtClean="0"/>
              <a:t>     </a:t>
            </a:r>
            <a:r>
              <a:rPr lang="ar-SA" sz="4800" dirty="0" smtClean="0"/>
              <a:t>يعرف التلاميذ تتعلق بتركة الميت-</a:t>
            </a:r>
          </a:p>
          <a:p>
            <a:pPr algn="r"/>
            <a:r>
              <a:rPr lang="ar-SA" sz="4800" dirty="0" smtClean="0"/>
              <a:t>   يعرف التلاميذ اين يبدآ باصحاب الفرائض-    </a:t>
            </a:r>
            <a:r>
              <a:rPr lang="ar-SA" sz="2600" dirty="0" smtClean="0"/>
              <a:t> </a:t>
            </a:r>
            <a:endParaRPr lang="en-US" sz="2600" dirty="0"/>
          </a:p>
        </p:txBody>
      </p:sp>
      <p:sp>
        <p:nvSpPr>
          <p:cNvPr id="5" name="Left Arrow 4"/>
          <p:cNvSpPr/>
          <p:nvPr/>
        </p:nvSpPr>
        <p:spPr>
          <a:xfrm>
            <a:off x="8153400" y="1676400"/>
            <a:ext cx="4450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8153400" y="3962400"/>
            <a:ext cx="4450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3962400" y="1752600"/>
            <a:ext cx="5212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3962400" y="3276600"/>
            <a:ext cx="5212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r"/>
            <a:r>
              <a:rPr lang="ar-SA" dirty="0" smtClean="0"/>
              <a:t>تتعلق بتركة الميت حقوق اربعة هي كالتالية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/>
          <a:lstStyle/>
          <a:p>
            <a:pPr algn="r"/>
            <a:r>
              <a:rPr lang="ar-SA" dirty="0" smtClean="0"/>
              <a:t>(الاول)يبدأ بتكفينه و تجهيزه من غير تبذير ولا تقتير-</a:t>
            </a:r>
          </a:p>
          <a:p>
            <a:pPr algn="r"/>
            <a:r>
              <a:rPr lang="ar-SA" dirty="0" smtClean="0"/>
              <a:t>(الثاني)تقضي ديونه من جميع ما بقي من ماله-</a:t>
            </a:r>
          </a:p>
          <a:p>
            <a:pPr algn="r"/>
            <a:r>
              <a:rPr lang="ar-SA" dirty="0" smtClean="0"/>
              <a:t>(الثالث)تنفذ وصاياه من ثلث ما بقي بعد الدين-</a:t>
            </a:r>
          </a:p>
          <a:p>
            <a:pPr algn="r"/>
            <a:r>
              <a:rPr lang="ar-SA" dirty="0" smtClean="0"/>
              <a:t>(الرابع)يقسم الباقي بين ورثته بالكتاب والسنة-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1524000" y="609600"/>
            <a:ext cx="6553200" cy="5410200"/>
          </a:xfrm>
          <a:prstGeom prst="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ا</a:t>
            </a:r>
            <a:r>
              <a:rPr lang="ar-SA" sz="4000" dirty="0" smtClean="0"/>
              <a:t>صحاب الفروض</a:t>
            </a:r>
            <a:endParaRPr lang="ar-SA" sz="3600" dirty="0" smtClean="0"/>
          </a:p>
          <a:p>
            <a:pPr algn="ctr"/>
            <a:r>
              <a:rPr lang="ar-SA" sz="3600" dirty="0" smtClean="0"/>
              <a:t>يبدأ هم الذين لهم سهام مقدرة في كتاب الله تعالي ثم بالعصبات من جهة النسب والسبب ثم الرد علي ذوي الفروض-</a:t>
            </a:r>
            <a:endParaRPr lang="en-US" sz="36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SA" dirty="0" smtClean="0"/>
              <a:t>المانع من الارث اربعة هي كالتالية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r"/>
            <a:r>
              <a:rPr lang="ar-SA" sz="4000" dirty="0" smtClean="0"/>
              <a:t>(الاول)الرق وافرا كان او ناقصا-</a:t>
            </a:r>
            <a:endParaRPr lang="ar-SA" sz="4800" dirty="0" smtClean="0"/>
          </a:p>
          <a:p>
            <a:pPr algn="r"/>
            <a:r>
              <a:rPr lang="ar-SA" sz="4000" dirty="0" smtClean="0"/>
              <a:t>(الثاني)القتل الذي يتعلق به وجوب القصاص-</a:t>
            </a:r>
          </a:p>
          <a:p>
            <a:pPr algn="r"/>
            <a:r>
              <a:rPr lang="ar-SA" sz="4000" dirty="0" smtClean="0"/>
              <a:t>(الثالث)اختلاف الدينين-</a:t>
            </a:r>
          </a:p>
          <a:p>
            <a:pPr algn="r"/>
            <a:r>
              <a:rPr lang="ar-SA" sz="4000" dirty="0" smtClean="0"/>
              <a:t>(الرابع)اختلاف الدارين-</a:t>
            </a:r>
            <a:endParaRPr lang="en-US" sz="40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ar-SA" dirty="0" smtClean="0"/>
              <a:t>الفروض المقدرة و اصحاب السهام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r">
              <a:buNone/>
            </a:pPr>
            <a:r>
              <a:rPr lang="ar-SA" dirty="0" smtClean="0"/>
              <a:t>اصحاب السهام اثنا عشر نفرا اربعة من الرجال و ثمان من   النساء</a:t>
            </a:r>
          </a:p>
          <a:p>
            <a:pPr algn="r">
              <a:buNone/>
            </a:pPr>
            <a:r>
              <a:rPr lang="ar-SA" dirty="0" smtClean="0"/>
              <a:t>الرجال منهم=الاب- الجد الصحيح-الاخ لام-الزوج</a:t>
            </a:r>
          </a:p>
          <a:p>
            <a:pPr algn="r">
              <a:buNone/>
            </a:pPr>
            <a:r>
              <a:rPr lang="ar-SA" smtClean="0"/>
              <a:t>النساء منهن=الزوجة-البنت-بنت الابن-الاخت لاب وام-الاخت لاب-الاخت لام-الام-الجدة الصحيح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ar-SA" dirty="0" smtClean="0"/>
              <a:t>الفروض المقدرة ستة</a:t>
            </a:r>
          </a:p>
          <a:p>
            <a:pPr algn="ctr"/>
            <a:r>
              <a:rPr lang="ar-SA" sz="5400" dirty="0" smtClean="0"/>
              <a:t>النصف-الربع-الثمن-الثلثان-الثلث-السدس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290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التعريف المعلم</vt:lpstr>
      <vt:lpstr>Slide 3</vt:lpstr>
      <vt:lpstr>الحمد لله رب العالمين</vt:lpstr>
      <vt:lpstr>ثمرة التعليم</vt:lpstr>
      <vt:lpstr>تتعلق بتركة الميت حقوق اربعة هي كالتالية</vt:lpstr>
      <vt:lpstr>Slide 7</vt:lpstr>
      <vt:lpstr>المانع من الارث اربعة هي كالتالية</vt:lpstr>
      <vt:lpstr>الفروض المقدرة و اصحاب السهام</vt:lpstr>
      <vt:lpstr>العمل منفريدا</vt:lpstr>
      <vt:lpstr>العمل اجتماعا</vt:lpstr>
      <vt:lpstr>Slide 12</vt:lpstr>
      <vt:lpstr>مع السلامة الي اللقاء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HANIF</dc:creator>
  <cp:lastModifiedBy>HANIF</cp:lastModifiedBy>
  <cp:revision>31</cp:revision>
  <dcterms:created xsi:type="dcterms:W3CDTF">2017-09-19T03:11:26Z</dcterms:created>
  <dcterms:modified xsi:type="dcterms:W3CDTF">2017-09-20T18:20:05Z</dcterms:modified>
</cp:coreProperties>
</file>